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04AD1-A359-4333-85D8-057BB9208C83}" type="datetimeFigureOut">
              <a:rPr lang="de-DE" smtClean="0"/>
              <a:t>23.09.2012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7E95B-C71D-4653-B12B-468CA0654B2F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04AD1-A359-4333-85D8-057BB9208C83}" type="datetimeFigureOut">
              <a:rPr lang="de-DE" smtClean="0"/>
              <a:t>23.09.2012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7E95B-C71D-4653-B12B-468CA0654B2F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04AD1-A359-4333-85D8-057BB9208C83}" type="datetimeFigureOut">
              <a:rPr lang="de-DE" smtClean="0"/>
              <a:t>23.09.2012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7E95B-C71D-4653-B12B-468CA0654B2F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04AD1-A359-4333-85D8-057BB9208C83}" type="datetimeFigureOut">
              <a:rPr lang="de-DE" smtClean="0"/>
              <a:t>23.09.2012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7E95B-C71D-4653-B12B-468CA0654B2F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04AD1-A359-4333-85D8-057BB9208C83}" type="datetimeFigureOut">
              <a:rPr lang="de-DE" smtClean="0"/>
              <a:t>23.09.2012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7E95B-C71D-4653-B12B-468CA0654B2F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04AD1-A359-4333-85D8-057BB9208C83}" type="datetimeFigureOut">
              <a:rPr lang="de-DE" smtClean="0"/>
              <a:t>23.09.2012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7E95B-C71D-4653-B12B-468CA0654B2F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04AD1-A359-4333-85D8-057BB9208C83}" type="datetimeFigureOut">
              <a:rPr lang="de-DE" smtClean="0"/>
              <a:t>23.09.2012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7E95B-C71D-4653-B12B-468CA0654B2F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04AD1-A359-4333-85D8-057BB9208C83}" type="datetimeFigureOut">
              <a:rPr lang="de-DE" smtClean="0"/>
              <a:t>23.09.2012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7E95B-C71D-4653-B12B-468CA0654B2F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04AD1-A359-4333-85D8-057BB9208C83}" type="datetimeFigureOut">
              <a:rPr lang="de-DE" smtClean="0"/>
              <a:t>23.09.2012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7E95B-C71D-4653-B12B-468CA0654B2F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04AD1-A359-4333-85D8-057BB9208C83}" type="datetimeFigureOut">
              <a:rPr lang="de-DE" smtClean="0"/>
              <a:t>23.09.2012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7E95B-C71D-4653-B12B-468CA0654B2F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04AD1-A359-4333-85D8-057BB9208C83}" type="datetimeFigureOut">
              <a:rPr lang="de-DE" smtClean="0"/>
              <a:t>23.09.2012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7E95B-C71D-4653-B12B-468CA0654B2F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404AD1-A359-4333-85D8-057BB9208C83}" type="datetimeFigureOut">
              <a:rPr lang="de-DE" smtClean="0"/>
              <a:t>23.09.2012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87E95B-C71D-4653-B12B-468CA0654B2F}" type="slidenum">
              <a:rPr lang="de-DE" smtClean="0"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yMixControl_logo-oneColor cop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75174" y="2889317"/>
            <a:ext cx="3593651" cy="1079365"/>
          </a:xfrm>
          <a:prstGeom prst="rect">
            <a:avLst/>
          </a:prstGeom>
        </p:spPr>
      </p:pic>
    </p:spTree>
  </p:cSld>
  <p:clrMapOvr>
    <a:masterClrMapping/>
  </p:clrMapOvr>
  <p:transition advTm="200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ONTROL-0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31640"/>
            <a:ext cx="9144000" cy="6594720"/>
          </a:xfrm>
          <a:prstGeom prst="rect">
            <a:avLst/>
          </a:prstGeom>
        </p:spPr>
      </p:pic>
    </p:spTree>
  </p:cSld>
  <p:clrMapOvr>
    <a:masterClrMapping/>
  </p:clrMapOvr>
  <p:transition spd="slow" advClick="0" advTm="7000"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ONTROL-00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27384"/>
            <a:ext cx="9144000" cy="5684784"/>
          </a:xfrm>
          <a:prstGeom prst="rect">
            <a:avLst/>
          </a:prstGeom>
        </p:spPr>
      </p:pic>
    </p:spTree>
  </p:cSld>
  <p:clrMapOvr>
    <a:masterClrMapping/>
  </p:clrMapOvr>
  <p:transition spd="slow" advTm="6000">
    <p:wipe dir="r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CHRIS</dc:creator>
  <cp:lastModifiedBy>CHRIS</cp:lastModifiedBy>
  <cp:revision>1</cp:revision>
  <dcterms:created xsi:type="dcterms:W3CDTF">2012-09-23T13:11:49Z</dcterms:created>
  <dcterms:modified xsi:type="dcterms:W3CDTF">2012-09-23T13:48:54Z</dcterms:modified>
</cp:coreProperties>
</file>